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3"/>
  </p:notes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64"/>
  </p:normalViewPr>
  <p:slideViewPr>
    <p:cSldViewPr snapToGrid="0" snapToObjects="1">
      <p:cViewPr varScale="1">
        <p:scale>
          <a:sx n="191" d="100"/>
          <a:sy n="191" d="100"/>
        </p:scale>
        <p:origin x="11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help/licensing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launchcode.org/liftoff/articles/technical-resume/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rive.google.com/file/d/0Bx04Qd46sWDgdjVZOWlFUUd1QmM/view?usp=sharing" TargetMode="Externa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e47735ed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e47735ed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b1910f46f_4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b1910f46f_4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b1910f46f_4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b1910f46f_4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b1910f46f_4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b1910f46f_4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b1910f46f_4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b1910f46f_4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b1910f46f_4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b1910f46f_4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b1910f46f_4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b1910f46f_4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05663c49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05663c49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05663c49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05663c49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0522564c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0522564c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SO: Creative Commons - You really shouldn’t re-use :D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https://stackoverflow.com/help/licensing</a:t>
            </a:r>
            <a:r>
              <a:rPr lang="en"/>
              <a:t>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You still have exclusive copyright over GitHub code you’ve pushed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0522564c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0522564c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0573a858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0573a858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05663c49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05663c49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Advocate for personal branding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Build networks, know what’s hot, get new jobs, never settle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0522564c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0522564c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 Work Example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https://education.launchcode.org/liftoff/articles/technical-resume/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Resume: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https://drive.google.com/file/d/0Bx04Qd46sWDgdjVZOWlFUUd1QmM/view?usp=sharing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0573a858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0573a858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0573a858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0573a858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0573a858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0573a858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0573a858f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0573a858f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How do I keep up (know what to know)?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Networking!? Business cards!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Make connections, ask questions, find what excites you, it’s a big world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26858723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26858723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05663c49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05663c49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0573a858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0573a858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0573a858f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0573a858f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If you’re not comfortable uploading a resume, work with mentor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Ditto for LinkedIn or GitHub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ee46128ea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ee46128ea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e67ec1d92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e67ec1d92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Ableist, but the idea is that it’s short. If it works better sitting, please do.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05663c492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05663c492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e67ec1d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e67ec1d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e67ec1d9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e67ec1d9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b1910f46f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b1910f46f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b1910f46f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b1910f46f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b1910f46f_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b1910f46f_2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b1910f46f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b1910f46f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hoosealicense.com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irsttimersonly.com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hyperlink" Target="https://opensourcefriday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launchcode.org/liftoff/articles/github-readme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hyperlink" Target="https://guides.github.com/features/mastering-markdown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hyperlink" Target="http://www.menteaship.com/" TargetMode="External"/><Relationship Id="rId4" Type="http://schemas.openxmlformats.org/officeDocument/2006/relationships/hyperlink" Target="https://news.ycombinator.com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launchcode.org/liftoff/modules/assignments/project-setup.html#assignment-project-setup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launchcode.org/liftoff/modules/assignments/online-profiles.html#assignment-online-profiles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github.com/introduction/flow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LaunchCode Liftoff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129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Class 3</a:t>
            </a:r>
            <a:endParaRPr sz="2400"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6725" y="855287"/>
            <a:ext cx="2861575" cy="286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3"/>
          <p:cNvSpPr txBox="1">
            <a:spLocks noGrp="1"/>
          </p:cNvSpPr>
          <p:nvPr>
            <p:ph type="subTitle" idx="1"/>
          </p:nvPr>
        </p:nvSpPr>
        <p:spPr>
          <a:xfrm>
            <a:off x="390525" y="341068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Hank </a:t>
            </a:r>
            <a:r>
              <a:rPr lang="en-US" dirty="0" err="1"/>
              <a:t>DeDona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4/20/20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Branch</a:t>
            </a:r>
            <a:endParaRPr/>
          </a:p>
        </p:txBody>
      </p:sp>
      <p:pic>
        <p:nvPicPr>
          <p:cNvPr id="171" name="Google Shape;1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Commits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a Pull Request</a:t>
            </a:r>
            <a:endParaRPr/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 and Review Code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Deploy*</a:t>
            </a:r>
            <a:endParaRPr/>
          </a:p>
        </p:txBody>
      </p:sp>
      <p:pic>
        <p:nvPicPr>
          <p:cNvPr id="195" name="Google Shape;19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Merge</a:t>
            </a:r>
            <a:endParaRPr/>
          </a:p>
        </p:txBody>
      </p:sp>
      <p:pic>
        <p:nvPicPr>
          <p:cNvPr id="201" name="Google Shape;20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3625"/>
            <a:ext cx="8839199" cy="2852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Intellectual Property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Property Rights and You!</a:t>
            </a:r>
            <a:endParaRPr/>
          </a:p>
        </p:txBody>
      </p:sp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Own Your Code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Sell It (Work)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Give it (Open Source)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 Neither (Own It)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Employer IP Contract</a:t>
            </a:r>
            <a:endParaRPr/>
          </a:p>
        </p:txBody>
      </p:sp>
      <p:pic>
        <p:nvPicPr>
          <p:cNvPr id="213" name="Google Shape;21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6500" y="1845425"/>
            <a:ext cx="2857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Licensing</a:t>
            </a:r>
            <a:endParaRPr/>
          </a:p>
        </p:txBody>
      </p:sp>
      <p:sp>
        <p:nvSpPr>
          <p:cNvPr id="219" name="Google Shape;219;p3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3"/>
              </a:rPr>
              <a:t>https://choosealicense.com/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Common Questions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Should I include a license?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license should I choose?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If I don’t include a license?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about code I copy/paste from Stack Overflow?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Even loops or common patterns?</a:t>
            </a:r>
            <a:endParaRPr/>
          </a:p>
        </p:txBody>
      </p:sp>
      <p:pic>
        <p:nvPicPr>
          <p:cNvPr id="220" name="Google Shape;22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2575" y="1775547"/>
            <a:ext cx="2871425" cy="299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Source</a:t>
            </a:r>
            <a:endParaRPr/>
          </a:p>
        </p:txBody>
      </p:sp>
      <p:sp>
        <p:nvSpPr>
          <p:cNvPr id="226" name="Google Shape;226;p3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9365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Give Back to the OSS Community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In-depth Learning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Great Resume Fodder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>
                <a:solidFill>
                  <a:schemeClr val="accent5"/>
                </a:solidFill>
                <a:hlinkClick r:id="rId3"/>
              </a:rPr>
              <a:t>http://www.firsttimersonly.com/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https://opensourcefriday.com/</a:t>
            </a:r>
            <a:r>
              <a:rPr lang="en" dirty="0"/>
              <a:t>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Most of Your Tools and Libraries are OSS!</a:t>
            </a:r>
            <a:endParaRPr dirty="0"/>
          </a:p>
        </p:txBody>
      </p:sp>
      <p:pic>
        <p:nvPicPr>
          <p:cNvPr id="227" name="Google Shape;22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5750" y="1761200"/>
            <a:ext cx="2486772" cy="333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/>
        </p:nvSpPr>
        <p:spPr>
          <a:xfrm>
            <a:off x="0" y="0"/>
            <a:ext cx="9144000" cy="46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“No one in the brief history of computing has ever written a piece of perfect software. It's unlikely that you'll be the first.” </a:t>
            </a:r>
            <a:br>
              <a:rPr lang="en" sz="4800"/>
            </a:br>
            <a:r>
              <a:rPr lang="en" sz="4800"/>
              <a:t>- Andrew Hunt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Branding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Resumes</a:t>
            </a:r>
            <a:endParaRPr/>
          </a:p>
        </p:txBody>
      </p:sp>
      <p:sp>
        <p:nvSpPr>
          <p:cNvPr id="238" name="Google Shape;238;p3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an Objective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List Technical Skills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Highlight Your Strengths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Action Words &amp; Concrete Results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Tailor Your Resume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KISS (Keep It Simple, Stupid)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List LaunchCode LC101 &amp; Liftoff</a:t>
            </a:r>
            <a:endParaRPr/>
          </a:p>
        </p:txBody>
      </p:sp>
      <p:pic>
        <p:nvPicPr>
          <p:cNvPr id="239" name="Google Shape;23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2925" y="1833149"/>
            <a:ext cx="3105700" cy="313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LinkedIn</a:t>
            </a:r>
            <a:endParaRPr/>
          </a:p>
        </p:txBody>
      </p:sp>
      <p:sp>
        <p:nvSpPr>
          <p:cNvPr id="245" name="Google Shape;245;p3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Summary - Tell a Story!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Projects - Highlight Features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Education - LaunchCode \o/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Skills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Volunteering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Accomplishments</a:t>
            </a:r>
            <a:endParaRPr/>
          </a:p>
        </p:txBody>
      </p:sp>
      <p:pic>
        <p:nvPicPr>
          <p:cNvPr id="246" name="Google Shape;24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8025" y="1845425"/>
            <a:ext cx="3062050" cy="312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Profile</a:t>
            </a:r>
            <a:endParaRPr/>
          </a:p>
        </p:txBody>
      </p:sp>
      <p:sp>
        <p:nvSpPr>
          <p:cNvPr id="252" name="Google Shape;252;p3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Professional Name and Picture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 Your Best Projects</a:t>
            </a:r>
            <a:endParaRPr/>
          </a:p>
        </p:txBody>
      </p:sp>
      <p:pic>
        <p:nvPicPr>
          <p:cNvPr id="253" name="Google Shape;25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7625" y="1919075"/>
            <a:ext cx="2422200" cy="296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Projects</a:t>
            </a:r>
            <a:endParaRPr/>
          </a:p>
        </p:txBody>
      </p:sp>
      <p:sp>
        <p:nvSpPr>
          <p:cNvPr id="259" name="Google Shape;259;p3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Clear Names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Self-Contained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Clean Up Cruft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Common Files to Include: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README.md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u="sng">
                <a:solidFill>
                  <a:schemeClr val="hlink"/>
                </a:solidFill>
                <a:hlinkClick r:id="rId3"/>
              </a:rPr>
              <a:t>Create a README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u="sng">
                <a:solidFill>
                  <a:schemeClr val="hlink"/>
                </a:solidFill>
                <a:hlinkClick r:id="rId4"/>
              </a:rPr>
              <a:t>Mastering GitHub Markdown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License.txt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.gitignore</a:t>
            </a:r>
            <a:endParaRPr/>
          </a:p>
        </p:txBody>
      </p:sp>
      <p:pic>
        <p:nvPicPr>
          <p:cNvPr id="260" name="Google Shape;260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1725" y="1919075"/>
            <a:ext cx="3137751" cy="301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Communities</a:t>
            </a:r>
            <a:endParaRPr/>
          </a:p>
        </p:txBody>
      </p:sp>
      <p:sp>
        <p:nvSpPr>
          <p:cNvPr id="266" name="Google Shape;266;p3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 err="1"/>
              <a:t>LaunchCode</a:t>
            </a:r>
            <a:r>
              <a:rPr lang="en" dirty="0"/>
              <a:t> Community &amp; Alumni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Meetup: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https://www.meetup.com/</a:t>
            </a:r>
            <a:r>
              <a:rPr lang="en" dirty="0"/>
              <a:t>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Twitter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Hacker News: </a:t>
            </a:r>
            <a:r>
              <a:rPr lang="en" u="sng" dirty="0">
                <a:solidFill>
                  <a:schemeClr val="hlink"/>
                </a:solidFill>
                <a:hlinkClick r:id="rId4"/>
              </a:rPr>
              <a:t>https://news.ycombinator.com/</a:t>
            </a:r>
            <a:r>
              <a:rPr lang="en" dirty="0"/>
              <a:t>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Reddit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 err="1"/>
              <a:t>Men</a:t>
            </a:r>
            <a:r>
              <a:rPr lang="en" i="1" dirty="0" err="1"/>
              <a:t>tea</a:t>
            </a:r>
            <a:r>
              <a:rPr lang="en" dirty="0" err="1"/>
              <a:t>ship</a:t>
            </a: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www.menteaship.com</a:t>
            </a:r>
            <a:r>
              <a:rPr lang="en" dirty="0"/>
              <a:t>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Share Your Favorites in #general</a:t>
            </a:r>
            <a:endParaRPr dirty="0"/>
          </a:p>
        </p:txBody>
      </p:sp>
      <p:pic>
        <p:nvPicPr>
          <p:cNvPr id="267" name="Google Shape;267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63525" y="1858938"/>
            <a:ext cx="2830475" cy="283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Recap</a:t>
            </a:r>
            <a:endParaRPr dirty="0"/>
          </a:p>
        </p:txBody>
      </p:sp>
      <p:sp>
        <p:nvSpPr>
          <p:cNvPr id="273" name="Google Shape;273;p4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Tonight’s Objectives:</a:t>
            </a:r>
            <a:endParaRPr sz="19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 Intellectual Property &amp; Software Licensing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How to Include a License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What Makes a Good Technical Resume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Utilize LinkedIn to Network with Other Professionals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How to Use Your GitHub Account to Showcase Projects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1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- Project Setup</a:t>
            </a:r>
            <a:endParaRPr/>
          </a:p>
        </p:txBody>
      </p:sp>
      <p:sp>
        <p:nvSpPr>
          <p:cNvPr id="284" name="Google Shape;284;p4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3"/>
              </a:rPr>
              <a:t>https://education.launchcode.org/liftoff/modules/assignments/project-setup.html#assignment-project-setup</a:t>
            </a:r>
            <a:endParaRPr sz="9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Push Existing Work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 </a:t>
            </a:r>
            <a:r>
              <a:rPr lang="en" i="1"/>
              <a:t>your</a:t>
            </a:r>
            <a:r>
              <a:rPr lang="en"/>
              <a:t> `liftoff-assignments` repo to link to your new repo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Submit the assignment on Canvas with the above URL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- Online Profiles</a:t>
            </a:r>
            <a:endParaRPr/>
          </a:p>
        </p:txBody>
      </p:sp>
      <p:sp>
        <p:nvSpPr>
          <p:cNvPr id="290" name="Google Shape;290;p4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https://education.launchcode.org/liftoff/modules/assignments/online-profiles.html#assignment-online-profiles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 README.md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Resume (PDF)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GitHub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LinkedIn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 </a:t>
            </a:r>
            <a:r>
              <a:rPr lang="en" i="1"/>
              <a:t>your</a:t>
            </a:r>
            <a:r>
              <a:rPr lang="en"/>
              <a:t> `liftoff-assignments` repo to link to profiles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Submit the assignment on Canvas with the above URL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1124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Objectives and Timeline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Lecture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Git Workflows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Licensing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Open Source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Personal Branding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Introduce Assignments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Review Objectives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Activity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Stand-</a:t>
            </a:r>
            <a:r>
              <a:rPr lang="en" dirty="0"/>
              <a:t>U</a:t>
            </a:r>
            <a:r>
              <a:rPr lang="en" sz="1400" dirty="0"/>
              <a:t>p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Resume Workshop</a:t>
            </a:r>
            <a:endParaRPr sz="1400" dirty="0"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5330" y="1919074"/>
            <a:ext cx="3908670" cy="293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- Scrum (15 mins)</a:t>
            </a:r>
            <a:endParaRPr/>
          </a:p>
        </p:txBody>
      </p:sp>
      <p:sp>
        <p:nvSpPr>
          <p:cNvPr id="296" name="Google Shape;296;p4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1247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~1 Minute Per Person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You Did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You’re Working On Next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Any Blockers</a:t>
            </a:r>
            <a:endParaRPr/>
          </a:p>
        </p:txBody>
      </p:sp>
      <p:pic>
        <p:nvPicPr>
          <p:cNvPr id="297" name="Google Shape;29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7949" y="1797575"/>
            <a:ext cx="3426050" cy="29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</a:t>
            </a:r>
            <a:endParaRPr dirty="0"/>
          </a:p>
        </p:txBody>
      </p:sp>
      <p:sp>
        <p:nvSpPr>
          <p:cNvPr id="303" name="Google Shape;303;p4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Create a rough outline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Fill in Technical Details and Education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Add Work History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Edit and Review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Review with Group Member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Mentor Feedback</a:t>
            </a:r>
            <a:endParaRPr dirty="0"/>
          </a:p>
        </p:txBody>
      </p:sp>
      <p:pic>
        <p:nvPicPr>
          <p:cNvPr id="304" name="Google Shape;30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6175" y="1919075"/>
            <a:ext cx="1962700" cy="292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 Intellectual Property &amp; Software Licensing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How to Include a License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What Makes a Good Technical Resume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Utilize LinkedIn to Network with Other Professionals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How to Use Your GitHub Account to Showcase Projects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l="25303" t="31171" r="25179" b="31891"/>
          <a:stretch/>
        </p:blipFill>
        <p:spPr>
          <a:xfrm>
            <a:off x="3223575" y="3634750"/>
            <a:ext cx="2696850" cy="150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Review</a:t>
            </a:r>
            <a:endParaRPr/>
          </a:p>
        </p:txBody>
      </p:sp>
      <p:sp>
        <p:nvSpPr>
          <p:cNvPr id="102" name="Google Shape;102;p18"/>
          <p:cNvSpPr/>
          <p:nvPr/>
        </p:nvSpPr>
        <p:spPr>
          <a:xfrm rot="-656177">
            <a:off x="6539133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8"/>
          <p:cNvSpPr/>
          <p:nvPr/>
        </p:nvSpPr>
        <p:spPr>
          <a:xfrm rot="656177" flipH="1">
            <a:off x="4903669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" name="Google Shape;104;p18"/>
          <p:cNvGrpSpPr/>
          <p:nvPr/>
        </p:nvGrpSpPr>
        <p:grpSpPr>
          <a:xfrm>
            <a:off x="5416331" y="3445772"/>
            <a:ext cx="2180096" cy="1442644"/>
            <a:chOff x="5796625" y="2541798"/>
            <a:chExt cx="1712700" cy="1230715"/>
          </a:xfrm>
        </p:grpSpPr>
        <p:sp>
          <p:nvSpPr>
            <p:cNvPr id="105" name="Google Shape;105;p18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85858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8"/>
            <p:cNvSpPr txBox="1"/>
            <p:nvPr/>
          </p:nvSpPr>
          <p:spPr>
            <a:xfrm>
              <a:off x="6296613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Class 4</a:t>
              </a:r>
              <a:endParaRPr sz="8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8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Project Review 1</a:t>
              </a:r>
              <a:endParaRPr b="1">
                <a:solidFill>
                  <a:srgbClr val="5E5E5E"/>
                </a:solidFill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18"/>
          <p:cNvSpPr/>
          <p:nvPr/>
        </p:nvSpPr>
        <p:spPr>
          <a:xfrm rot="-656177">
            <a:off x="3272954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8"/>
          <p:cNvGrpSpPr/>
          <p:nvPr/>
        </p:nvGrpSpPr>
        <p:grpSpPr>
          <a:xfrm>
            <a:off x="3821300" y="1920540"/>
            <a:ext cx="2180096" cy="1461444"/>
            <a:chOff x="4409300" y="1219942"/>
            <a:chExt cx="1712700" cy="1246754"/>
          </a:xfrm>
        </p:grpSpPr>
        <p:sp>
          <p:nvSpPr>
            <p:cNvPr id="112" name="Google Shape;112;p18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8"/>
            <p:cNvSpPr txBox="1"/>
            <p:nvPr/>
          </p:nvSpPr>
          <p:spPr>
            <a:xfrm>
              <a:off x="4921731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Class 3</a:t>
              </a:r>
              <a:endParaRPr sz="800"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8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0C58D3"/>
            </a:solidFill>
            <a:ln w="9525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8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solidFill>
              <a:srgbClr val="0C58D3"/>
            </a:solidFill>
            <a:ln w="9525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Initial Features</a:t>
              </a:r>
              <a:endParaRPr sz="1800">
                <a:solidFill>
                  <a:srgbClr val="FFFFFF"/>
                </a:solidFill>
              </a:endParaRPr>
            </a:p>
          </p:txBody>
        </p:sp>
      </p:grpSp>
      <p:sp>
        <p:nvSpPr>
          <p:cNvPr id="117" name="Google Shape;117;p18"/>
          <p:cNvSpPr/>
          <p:nvPr/>
        </p:nvSpPr>
        <p:spPr>
          <a:xfrm rot="656177" flipH="1">
            <a:off x="1628654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" name="Google Shape;118;p18"/>
          <p:cNvGrpSpPr/>
          <p:nvPr/>
        </p:nvGrpSpPr>
        <p:grpSpPr>
          <a:xfrm>
            <a:off x="2222021" y="3445772"/>
            <a:ext cx="2180096" cy="1442644"/>
            <a:chOff x="3021975" y="2541798"/>
            <a:chExt cx="1712700" cy="1230715"/>
          </a:xfrm>
        </p:grpSpPr>
        <p:sp>
          <p:nvSpPr>
            <p:cNvPr id="119" name="Google Shape;119;p18"/>
            <p:cNvSpPr txBox="1"/>
            <p:nvPr/>
          </p:nvSpPr>
          <p:spPr>
            <a:xfrm>
              <a:off x="3529877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Class 2</a:t>
              </a:r>
              <a:endParaRPr sz="800"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0" name="Google Shape;120;p18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E5E5E"/>
                </a:solidFill>
              </a:endParaRPr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8"/>
            <p:cNvSpPr txBox="1"/>
            <p:nvPr/>
          </p:nvSpPr>
          <p:spPr>
            <a:xfrm>
              <a:off x="3066225" y="3106213"/>
              <a:ext cx="1624200" cy="624600"/>
            </a:xfrm>
            <a:prstGeom prst="rect">
              <a:avLst/>
            </a:prstGeom>
            <a:solidFill>
              <a:srgbClr val="0C58D3"/>
            </a:solidFill>
            <a:ln w="9525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Wireframes &amp; User Stories</a:t>
              </a:r>
              <a:endParaRPr sz="1800">
                <a:solidFill>
                  <a:schemeClr val="lt1"/>
                </a:solidFill>
              </a:endParaRPr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124;p18"/>
          <p:cNvGrpSpPr/>
          <p:nvPr/>
        </p:nvGrpSpPr>
        <p:grpSpPr>
          <a:xfrm>
            <a:off x="584043" y="1920540"/>
            <a:ext cx="2180096" cy="1461444"/>
            <a:chOff x="1637475" y="1219942"/>
            <a:chExt cx="1712700" cy="1246754"/>
          </a:xfrm>
        </p:grpSpPr>
        <p:sp>
          <p:nvSpPr>
            <p:cNvPr id="125" name="Google Shape;125;p18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 txBox="1"/>
            <p:nvPr/>
          </p:nvSpPr>
          <p:spPr>
            <a:xfrm>
              <a:off x="2144544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Class 1</a:t>
              </a:r>
              <a:endParaRPr sz="800"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18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8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Capstone Project Selected</a:t>
              </a:r>
              <a:endParaRPr sz="1800">
                <a:solidFill>
                  <a:srgbClr val="FFFFFF"/>
                </a:solidFill>
              </a:endParaRPr>
            </a:p>
          </p:txBody>
        </p:sp>
        <p:sp>
          <p:nvSpPr>
            <p:cNvPr id="129" name="Google Shape;129;p18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git</a:t>
            </a:r>
            <a:r>
              <a:rPr lang="en"/>
              <a:t>ing Into the Flow of Things</a:t>
            </a:r>
            <a:endParaRPr/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6778" y="873700"/>
            <a:ext cx="3464049" cy="339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Workflows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VCS</a:t>
            </a: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Version Control Systems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Track changes to documents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AKA Source Control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git is popular, but many alternatives</a:t>
            </a:r>
            <a:endParaRPr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6100" y="1919075"/>
            <a:ext cx="2797973" cy="1559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444" y="3695839"/>
            <a:ext cx="1963288" cy="1091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1952" y="1919077"/>
            <a:ext cx="1682048" cy="1878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21627" y="4137437"/>
            <a:ext cx="1672373" cy="650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git as a service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Provides git plus management tools</a:t>
            </a:r>
            <a:endParaRPr/>
          </a:p>
        </p:txBody>
      </p:sp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8333" y="1919075"/>
            <a:ext cx="3695668" cy="307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Flow</a:t>
            </a:r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How git can help collaboration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Just one example of many git flows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guides.github.com/introduction/flow</a:t>
            </a:r>
            <a:endParaRPr dirty="0"/>
          </a:p>
        </p:txBody>
      </p:sp>
      <p:pic>
        <p:nvPicPr>
          <p:cNvPr id="165" name="Google Shape;16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2600" y="1919075"/>
            <a:ext cx="2710201" cy="271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775</Words>
  <Application>Microsoft Macintosh PowerPoint</Application>
  <PresentationFormat>On-screen Show (16:9)</PresentationFormat>
  <Paragraphs>176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Roboto</vt:lpstr>
      <vt:lpstr>Arial</vt:lpstr>
      <vt:lpstr>Courier New</vt:lpstr>
      <vt:lpstr>Material</vt:lpstr>
      <vt:lpstr>LaunchCode Liftoff</vt:lpstr>
      <vt:lpstr>PowerPoint Presentation</vt:lpstr>
      <vt:lpstr>Agenda</vt:lpstr>
      <vt:lpstr>Objectives</vt:lpstr>
      <vt:lpstr>Timeline Review</vt:lpstr>
      <vt:lpstr>giting Into the Flow of Things</vt:lpstr>
      <vt:lpstr>VCS</vt:lpstr>
      <vt:lpstr>GitHub</vt:lpstr>
      <vt:lpstr>GitHub Flow</vt:lpstr>
      <vt:lpstr>Create a Branch</vt:lpstr>
      <vt:lpstr>Add Commits</vt:lpstr>
      <vt:lpstr>Open a Pull Request</vt:lpstr>
      <vt:lpstr>Discuss and Review Code</vt:lpstr>
      <vt:lpstr>Deploy*</vt:lpstr>
      <vt:lpstr>Merge</vt:lpstr>
      <vt:lpstr>Intellectual Property</vt:lpstr>
      <vt:lpstr>Your Property Rights and You!</vt:lpstr>
      <vt:lpstr>Licensing</vt:lpstr>
      <vt:lpstr>Open Source</vt:lpstr>
      <vt:lpstr>Personal Branding</vt:lpstr>
      <vt:lpstr>Technical Resumes</vt:lpstr>
      <vt:lpstr>LinkedIn</vt:lpstr>
      <vt:lpstr>GitHub Profile</vt:lpstr>
      <vt:lpstr>GitHub Projects</vt:lpstr>
      <vt:lpstr>Online Communities</vt:lpstr>
      <vt:lpstr>Recap</vt:lpstr>
      <vt:lpstr>Assignments</vt:lpstr>
      <vt:lpstr>Assignment - Project Setup</vt:lpstr>
      <vt:lpstr>Assignment - Online Profiles</vt:lpstr>
      <vt:lpstr>Activity - Scrum (15 mins)</vt:lpstr>
      <vt:lpstr>Resume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LaunchCode Liftoff</dc:title>
  <cp:lastModifiedBy>Hank DeDona</cp:lastModifiedBy>
  <cp:revision>3</cp:revision>
  <dcterms:modified xsi:type="dcterms:W3CDTF">2020-04-20T23:25:35Z</dcterms:modified>
</cp:coreProperties>
</file>